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397600"/>
            <a:ext cx="73494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04000"/>
            <a:ext cx="40068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04000"/>
            <a:ext cx="40068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苹方-简</vt:lpstr>
      <vt:lpstr>AMGDT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163</cp:revision>
  <dcterms:created xsi:type="dcterms:W3CDTF">2025-03-24T07:46:00Z</dcterms:created>
  <dcterms:modified xsi:type="dcterms:W3CDTF">2025-03-25T10:29:59Z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38C6007660AD4D79AC4191E755432CCD_13</vt:lpwstr>
  </property>
</Properties>
</file>