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7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70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jpe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16-9PPT_画板 1 副本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5175" cy="6858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2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6-9PPT_画板 1 副本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5175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6-9PPT_画板 1 副本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5175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6-9PPT_画板 1 副本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commondata" val="eyJoZGlkIjoiYTY5NDYyNmI1OGRjYzFkYmYzODkxNDhjNDQwNTc3YWU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郭喵呜～</cp:lastModifiedBy>
  <cp:revision>155</cp:revision>
  <dcterms:created xsi:type="dcterms:W3CDTF">2019-06-19T02:08:00Z</dcterms:created>
  <dcterms:modified xsi:type="dcterms:W3CDTF">2024-04-07T05:57:14Z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2B4702629C4C4FDC95CB5DF83A3ACBB3_11</vt:lpwstr>
  </property>
</Properties>
</file>